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8" r:id="rId3"/>
    <p:sldId id="260" r:id="rId4"/>
    <p:sldId id="264" r:id="rId5"/>
    <p:sldId id="259" r:id="rId6"/>
    <p:sldId id="257" r:id="rId7"/>
    <p:sldId id="261" r:id="rId8"/>
    <p:sldId id="263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1386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Master" Target="../slideMasters/slideMaster1.xml"/><Relationship Id="rId1" Type="http://schemas.openxmlformats.org/officeDocument/2006/relationships/video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limbing_emission_lg1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/>
          <a:srcRect t="42205"/>
          <a:stretch/>
        </p:blipFill>
        <p:spPr>
          <a:xfrm>
            <a:off x="0" y="0"/>
            <a:ext cx="9144000" cy="386080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63314"/>
            <a:ext cx="7772400" cy="1143000"/>
          </a:xfrm>
        </p:spPr>
        <p:txBody>
          <a:bodyPr/>
          <a:lstStyle>
            <a:lvl1pPr algn="ctr">
              <a:defRPr>
                <a:solidFill>
                  <a:schemeClr val="tx2">
                    <a:lumMod val="50000"/>
                  </a:schemeClr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06314"/>
            <a:ext cx="6400800" cy="1143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50000"/>
                  </a:schemeClr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502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7847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9983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1371600"/>
            <a:ext cx="1524000" cy="4953000"/>
          </a:xfrm>
        </p:spPr>
        <p:txBody>
          <a:bodyPr vert="eaVert"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71600"/>
            <a:ext cx="67056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3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6514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limbing_emission_lg1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 rotWithShape="1">
          <a:blip r:embed="rId4" cstate="print"/>
          <a:srcRect t="60456" b="20219"/>
          <a:stretch/>
        </p:blipFill>
        <p:spPr>
          <a:xfrm>
            <a:off x="0" y="0"/>
            <a:ext cx="9144000" cy="1290918"/>
          </a:xfrm>
          <a:prstGeom prst="rect">
            <a:avLst/>
          </a:prstGeom>
          <a:effectLst>
            <a:reflection blurRad="6350" stA="15000" endPos="7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31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590925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>
                    <a:lumMod val="50000"/>
                  </a:schemeClr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09073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369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680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032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149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1600"/>
            <a:ext cx="4041775" cy="8032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149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6188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611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8988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1"/>
            <a:ext cx="5111750" cy="49529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33651"/>
            <a:ext cx="3008313" cy="37909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1290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media" Target="../media/media1.wm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limbing_emission_lg1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xmlns="" r:embed="rId15"/>
              </p:ext>
            </p:extLst>
          </p:nvPr>
        </p:nvPicPr>
        <p:blipFill rotWithShape="1">
          <a:blip r:embed="rId16" cstate="print"/>
          <a:srcRect t="60456" b="20219"/>
          <a:stretch/>
        </p:blipFill>
        <p:spPr>
          <a:xfrm>
            <a:off x="0" y="0"/>
            <a:ext cx="9144000" cy="1290918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6575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adburyac.mistral.co.uk/monkeys.gif" TargetMode="External"/><Relationship Id="rId7" Type="http://schemas.openxmlformats.org/officeDocument/2006/relationships/hyperlink" Target="http://ecx.images-amazon.com/images/I/51aqIuC2ADL._BO2,204,203,200_PIsitb-sticker-arrow-click,TopRight,35,-76_AA300_SH20_OU01_.jpg" TargetMode="External"/><Relationship Id="rId2" Type="http://schemas.openxmlformats.org/officeDocument/2006/relationships/hyperlink" Target="http://1.bp.blogspot.com/_JSpbgoKp8LA/SxzPERQJ1fI/AAAAAAAAGvY/PvK3YoaO-R0/S1600-R/ScopesT_Bostonglobe1925july1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ooksshouldbefree.com/image/detail/In-Defense-of-Women.jpg" TargetMode="External"/><Relationship Id="rId5" Type="http://schemas.openxmlformats.org/officeDocument/2006/relationships/hyperlink" Target="http://upload.wikimedia.org/wikipedia/commons/d/d2/H_l_mencken.jpg" TargetMode="External"/><Relationship Id="rId4" Type="http://schemas.openxmlformats.org/officeDocument/2006/relationships/hyperlink" Target="http://theinquisition.eu/wordpress/wp-content/uploads/2011/09/John_t_scopes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H.L Menken</a:t>
            </a:r>
            <a:br>
              <a:rPr lang="en-US" dirty="0" smtClean="0"/>
            </a:br>
            <a:r>
              <a:rPr lang="en-US" sz="2000" dirty="0" smtClean="0"/>
              <a:t>(1880-1925)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Dalisay</a:t>
            </a:r>
            <a:r>
              <a:rPr lang="en-US" dirty="0" smtClean="0"/>
              <a:t> </a:t>
            </a:r>
            <a:r>
              <a:rPr lang="en-US" dirty="0" err="1" smtClean="0"/>
              <a:t>Giovacchini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8371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800" y="1524000"/>
            <a:ext cx="1600200" cy="5334000"/>
          </a:xfrm>
        </p:spPr>
        <p:txBody>
          <a:bodyPr vert="vert">
            <a:normAutofit/>
          </a:bodyPr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Rounded MT Bold" pitchFamily="34" charset="0"/>
              </a:rPr>
              <a:t>Biography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7391400" cy="1752600"/>
          </a:xfrm>
        </p:spPr>
        <p:txBody>
          <a:bodyPr>
            <a:normAutofit/>
          </a:bodyPr>
          <a:lstStyle/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Henry Louis Mencken was born on September 12, 1880, in Baltimore, Md. </a:t>
            </a:r>
          </a:p>
          <a:p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</a:t>
            </a:r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 an </a:t>
            </a:r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American journalist, critic, editor. </a:t>
            </a:r>
            <a:endParaRPr lang="en-US" sz="2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 descr="http://upload.wikimedia.org/wikipedia/commons/d/d2/H_l_menck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3810000"/>
            <a:ext cx="1819275" cy="25050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04800" y="2667000"/>
            <a:ext cx="5638800" cy="3810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He was</a:t>
            </a:r>
            <a:r>
              <a:rPr kumimoji="0" lang="en-US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also known as the “Sage of Baltimore”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He graduated from Baltimore Polytechnic Institute by the time he was 16.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He soon became a reporter in the Baltimore Herald and then the editor.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married Sarah </a:t>
            </a:r>
            <a:r>
              <a:rPr lang="en-US" sz="27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Haardt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560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8600" y="1371600"/>
            <a:ext cx="1295400" cy="5486400"/>
          </a:xfrm>
        </p:spPr>
        <p:txBody>
          <a:bodyPr vert="vert"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Rounded MT Bold" pitchFamily="34" charset="0"/>
              </a:rPr>
              <a:t>Known For…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4800600" cy="495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was known for writing 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American Language,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about how English is spoken in the U.S.</a:t>
            </a: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Also for his reporting on the Scopes Trial. </a:t>
            </a: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he wrote several other books such as: 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Defense of Women, A Book of Prefaces, Libido for the Ugly, and Mencken Chrestomathy </a:t>
            </a:r>
          </a:p>
        </p:txBody>
      </p:sp>
      <p:pic>
        <p:nvPicPr>
          <p:cNvPr id="18434" name="Picture 2" descr="http://www.booksshouldbefree.com/image/detail/In-Defense-of-Wom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447800"/>
            <a:ext cx="2286001" cy="3638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6" name="Picture 4" descr="http://ecx.images-amazon.com/images/I/51aqIuC2ADL._BO2,204,203,200_PIsitb-sticker-arrow-click,TopRight,35,-76_AA300_SH20_OU01_.jpg"/>
          <p:cNvPicPr>
            <a:picLocks noChangeAspect="1" noChangeArrowheads="1"/>
          </p:cNvPicPr>
          <p:nvPr/>
        </p:nvPicPr>
        <p:blipFill>
          <a:blip r:embed="rId3" cstate="print"/>
          <a:srcRect l="18667" t="13333" r="25333"/>
          <a:stretch>
            <a:fillRect/>
          </a:stretch>
        </p:blipFill>
        <p:spPr bwMode="auto">
          <a:xfrm>
            <a:off x="6553201" y="4057717"/>
            <a:ext cx="1600200" cy="2476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46157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Monkey Scopes Trial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Rounded MT Bold" pitchFamily="34" charset="0"/>
              </a:rPr>
              <a:t>The </a:t>
            </a:r>
            <a:r>
              <a:rPr lang="en-U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Rounded MT Bold" pitchFamily="34" charset="0"/>
              </a:rPr>
              <a:t>Monkey Scopes Trial </a:t>
            </a:r>
            <a:endParaRPr lang="en-US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295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trial is also known as the battle between the Evolutionist and the Fundamentalist. </a:t>
            </a:r>
          </a:p>
        </p:txBody>
      </p:sp>
      <p:pic>
        <p:nvPicPr>
          <p:cNvPr id="17412" name="Picture 4" descr="http://theinquisition.eu/wordpress/wp-content/uploads/2011/09/John_t_scop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8350" y="2286000"/>
            <a:ext cx="3295650" cy="28855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2286000"/>
            <a:ext cx="61722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This trial took place in Dayton, Tennessee, in July 1925.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John T Scopes, a science teacher was accused of violating the 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Tennessee Butler Ac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t. 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4495800"/>
            <a:ext cx="71628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Which prevented teachers from teaching any theory that denied the story of the divine creation taught in the Bible, such as teaching that man are descendants from monkeys.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65605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0" y="1524000"/>
            <a:ext cx="4724400" cy="1447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His contribution to the Monkey Scopes trial 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48006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was one of the 5 best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known writers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the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Baltimore Sun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cover the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story  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played an important role with his journalism creating publicity for the Monkey Scopes Trial. 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named Dayton as “monkey town”, and famously dubbed the trial as “Monkey Trial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http://blog.rarenewspapers.com/wp-content/uploads/2010/05/Evolution_Tria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667125"/>
            <a:ext cx="3601693" cy="3190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2362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6172200" cy="19812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 clever reporting on the Trial made him a household name, and his journalism well discussed</a:t>
            </a:r>
          </a:p>
        </p:txBody>
      </p:sp>
      <p:pic>
        <p:nvPicPr>
          <p:cNvPr id="4" name="Picture 2" descr="http://1.bp.blogspot.com/_JSpbgoKp8LA/SxzPERQJ1fI/AAAAAAAAGvY/PvK3YoaO-R0/S1600-R/ScopesT_Bostonglobe1925july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1295400"/>
            <a:ext cx="2743200" cy="3663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www.bradburyac.mistral.co.uk/monkey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2667000"/>
            <a:ext cx="2514600" cy="3267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2895600"/>
            <a:ext cx="3810000" cy="259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However, he didn’t like Christians, and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had not patience for sham science and ignorance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3048000"/>
            <a:ext cx="3810000" cy="259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0" y="58674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Unfortunately,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he died on January  29, 1956, aged 75.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627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371600" y="4038600"/>
            <a:ext cx="7772400" cy="1143000"/>
          </a:xfrm>
        </p:spPr>
        <p:txBody>
          <a:bodyPr/>
          <a:lstStyle/>
          <a:p>
            <a:pPr algn="r"/>
            <a:r>
              <a:rPr lang="en-US" dirty="0" smtClean="0"/>
              <a:t>Thank You For Watching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1430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taken from: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http://1.bp.blogspot.com/_</a:t>
            </a:r>
            <a:r>
              <a:rPr lang="en-US" dirty="0" smtClean="0">
                <a:hlinkClick r:id="rId2"/>
              </a:rPr>
              <a:t>JSpbgoKp8LA/SxzPERQJ1fI/AAAAAAAAGvY/PvK3YoaO-R0/S1600-R/ScopesT_Bostonglobe1925july10.jpg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www.bradburyac.mistral.co.uk/monkeys.gif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theinquisition.eu/wordpress/wp-content/uploads/2011/09/John_t_scopes.jpg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upload.wikimedia.org/wikipedia/commons/d/d2/H_l_mencken.jpg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www.booksshouldbefree.com/image/detail/In-Defense-of-Women.jpg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7"/>
              </a:rPr>
              <a:t>http://ecx.images-amazon.com/images/I/51aqIuC2ADL._BO2,204,203,200_PIsitb-sticker-arrow-click,TopRight,35,-76_AA300_SH20_OU01_.</a:t>
            </a:r>
            <a:r>
              <a:rPr lang="en-US" dirty="0" smtClean="0">
                <a:hlinkClick r:id="rId7"/>
              </a:rPr>
              <a:t>jpg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4313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8135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TS101881351</Template>
  <TotalTime>187</TotalTime>
  <Words>352</Words>
  <Application>Microsoft Office PowerPoint</Application>
  <PresentationFormat>On-screen Show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TS101881351</vt:lpstr>
      <vt:lpstr>H.L Menken (1880-1925) </vt:lpstr>
      <vt:lpstr>Biography</vt:lpstr>
      <vt:lpstr>Known For…</vt:lpstr>
      <vt:lpstr>The Monkey Scopes Trial</vt:lpstr>
      <vt:lpstr>The Monkey Scopes Trial </vt:lpstr>
      <vt:lpstr>His contribution to the Monkey Scopes trial </vt:lpstr>
      <vt:lpstr>Slide 7</vt:lpstr>
      <vt:lpstr>Thank You For Watching</vt:lpstr>
      <vt:lpstr>Images taken from: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H.L Menken </dc:title>
  <dc:creator>Student</dc:creator>
  <cp:lastModifiedBy>Dalisay</cp:lastModifiedBy>
  <cp:revision>31</cp:revision>
  <dcterms:created xsi:type="dcterms:W3CDTF">2006-08-16T00:00:00Z</dcterms:created>
  <dcterms:modified xsi:type="dcterms:W3CDTF">2012-05-11T01:52:05Z</dcterms:modified>
</cp:coreProperties>
</file>